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80" r:id="rId2"/>
    <p:sldId id="375" r:id="rId3"/>
    <p:sldId id="582" r:id="rId4"/>
    <p:sldId id="613" r:id="rId5"/>
    <p:sldId id="607" r:id="rId6"/>
    <p:sldId id="619" r:id="rId7"/>
    <p:sldId id="589" r:id="rId8"/>
    <p:sldId id="608" r:id="rId9"/>
    <p:sldId id="622" r:id="rId10"/>
    <p:sldId id="610" r:id="rId11"/>
    <p:sldId id="623" r:id="rId12"/>
    <p:sldId id="611" r:id="rId13"/>
    <p:sldId id="624" r:id="rId14"/>
    <p:sldId id="632" r:id="rId15"/>
    <p:sldId id="612" r:id="rId16"/>
    <p:sldId id="627" r:id="rId17"/>
    <p:sldId id="643" r:id="rId18"/>
    <p:sldId id="630" r:id="rId19"/>
    <p:sldId id="631" r:id="rId20"/>
    <p:sldId id="603" r:id="rId21"/>
    <p:sldId id="628" r:id="rId22"/>
    <p:sldId id="629" r:id="rId23"/>
    <p:sldId id="639" r:id="rId24"/>
    <p:sldId id="640" r:id="rId25"/>
    <p:sldId id="605" r:id="rId26"/>
    <p:sldId id="588" r:id="rId27"/>
    <p:sldId id="599" r:id="rId28"/>
    <p:sldId id="600" r:id="rId29"/>
    <p:sldId id="601" r:id="rId30"/>
    <p:sldId id="602" r:id="rId31"/>
    <p:sldId id="644" r:id="rId32"/>
    <p:sldId id="594" r:id="rId33"/>
    <p:sldId id="596" r:id="rId34"/>
    <p:sldId id="616" r:id="rId35"/>
    <p:sldId id="617" r:id="rId36"/>
    <p:sldId id="615" r:id="rId37"/>
    <p:sldId id="637" r:id="rId38"/>
    <p:sldId id="592" r:id="rId39"/>
    <p:sldId id="641" r:id="rId40"/>
    <p:sldId id="642" r:id="rId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13"/>
            <p14:sldId id="607"/>
            <p14:sldId id="619"/>
            <p14:sldId id="589"/>
            <p14:sldId id="608"/>
            <p14:sldId id="622"/>
            <p14:sldId id="610"/>
            <p14:sldId id="623"/>
            <p14:sldId id="611"/>
            <p14:sldId id="624"/>
            <p14:sldId id="632"/>
            <p14:sldId id="612"/>
            <p14:sldId id="627"/>
            <p14:sldId id="643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644"/>
            <p14:sldId id="594"/>
            <p14:sldId id="596"/>
            <p14:sldId id="616"/>
            <p14:sldId id="617"/>
            <p14:sldId id="615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983" autoAdjust="0"/>
  </p:normalViewPr>
  <p:slideViewPr>
    <p:cSldViewPr>
      <p:cViewPr varScale="1">
        <p:scale>
          <a:sx n="72" d="100"/>
          <a:sy n="72" d="100"/>
        </p:scale>
        <p:origin x="1680" y="5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6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550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358246" cy="4526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2F7CF6-80A1-4CAF-BF65-56DAB8C874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528" y="1574294"/>
            <a:ext cx="8424936" cy="4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1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603083" y="4913397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037887" y="4923682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59755" y="4912909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Overlapped IO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64904"/>
            <a:ext cx="144016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2346140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12208"/>
              </p:ext>
            </p:extLst>
          </p:nvPr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96075"/>
              </p:ext>
            </p:extLst>
          </p:nvPr>
        </p:nvGraphicFramePr>
        <p:xfrm>
          <a:off x="1642609" y="2540392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4495"/>
              </p:ext>
            </p:extLst>
          </p:nvPr>
        </p:nvGraphicFramePr>
        <p:xfrm>
          <a:off x="1642609" y="2492896"/>
          <a:ext cx="7119132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38931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28117"/>
              </p:ext>
            </p:extLst>
          </p:nvPr>
        </p:nvGraphicFramePr>
        <p:xfrm>
          <a:off x="990421" y="1628800"/>
          <a:ext cx="7925158" cy="4829671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9396"/>
              </p:ext>
            </p:extLst>
          </p:nvPr>
        </p:nvGraphicFramePr>
        <p:xfrm>
          <a:off x="990205" y="2492896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468" y="2292350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754444" y="4226009"/>
            <a:ext cx="8320141" cy="225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탱크 안에서 팀원과의 협동으로 위기 상황을 벗어나라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소수의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적군들을 막아내고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고장나 버린 엔진을 수리하여 탈출하자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880357" y="2721524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46875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798721" y="1032311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772450" y="1780652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13240" y="2972596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624802" y="266979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에서만 이루어지는 플레이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666874"/>
            <a:ext cx="3600400" cy="378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77047" y="5864047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맞춘 컨셉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 및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763DC54-65FB-41E2-8FCB-4F92663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4418"/>
              </p:ext>
            </p:extLst>
          </p:nvPr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07A72-F872-477F-80CD-98ACB8A48809}"/>
              </a:ext>
            </a:extLst>
          </p:cNvPr>
          <p:cNvSpPr/>
          <p:nvPr/>
        </p:nvSpPr>
        <p:spPr>
          <a:xfrm>
            <a:off x="5516118" y="5864047"/>
            <a:ext cx="4643470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*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역할에 관계 없이 모든 플레이어가 같은 규격을 가짐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D0FE897-CE1C-4C1D-B339-DBD9C90E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D242D39-37D7-4AE3-9E4A-96E90D7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23728"/>
              </p:ext>
            </p:extLst>
          </p:nvPr>
        </p:nvGraphicFramePr>
        <p:xfrm>
          <a:off x="2767578" y="1628504"/>
          <a:ext cx="6433894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2657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18123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67578" y="4719673"/>
            <a:ext cx="3913614" cy="1899157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549291" y="6281815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8797</TotalTime>
  <Words>1815</Words>
  <Application>Microsoft Office PowerPoint</Application>
  <PresentationFormat>A4 용지(210x297mm)</PresentationFormat>
  <Paragraphs>569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1678</cp:revision>
  <cp:lastPrinted>2019-12-27T07:52:57Z</cp:lastPrinted>
  <dcterms:created xsi:type="dcterms:W3CDTF">2018-09-20T04:59:45Z</dcterms:created>
  <dcterms:modified xsi:type="dcterms:W3CDTF">2020-01-08T07:35:28Z</dcterms:modified>
</cp:coreProperties>
</file>